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NUCLEAR FAMILY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FAMILY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parents and their  children live in a family, its called a nuclear family.</a:t>
            </a:r>
          </a:p>
          <a:p>
            <a:r>
              <a:rPr lang="en-US" dirty="0" smtClean="0"/>
              <a:t>Only a few members live in a nuclear family.</a:t>
            </a:r>
          </a:p>
          <a:p>
            <a:r>
              <a:rPr lang="en-US" dirty="0" smtClean="0"/>
              <a:t>It’s a small family.</a:t>
            </a:r>
            <a:endParaRPr lang="en-IN" dirty="0"/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families</a:t>
            </a:r>
            <a:endParaRPr lang="en-IN" dirty="0"/>
          </a:p>
        </p:txBody>
      </p:sp>
      <p:pic>
        <p:nvPicPr>
          <p:cNvPr id="1027" name="Picture 3" descr="C:\Users\admin\Desktop\Jehanya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905000"/>
            <a:ext cx="3495675" cy="3200400"/>
          </a:xfrm>
          <a:prstGeom prst="rect">
            <a:avLst/>
          </a:prstGeom>
          <a:noFill/>
        </p:spPr>
      </p:pic>
      <p:pic>
        <p:nvPicPr>
          <p:cNvPr id="1028" name="Picture 4" descr="C:\Users\admin\Desktop\Jehanya\download (2)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905000"/>
            <a:ext cx="365760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C:\Users\admin\Desktop\Jehanya\24608938-nuclear-family-of-five-people-including-a-mother-father-and-three-children-stand-together-outdoors-f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148681"/>
            <a:ext cx="4343400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So, in a nuclear family :</a:t>
            </a:r>
          </a:p>
          <a:p>
            <a:r>
              <a:rPr lang="en-US" dirty="0" smtClean="0"/>
              <a:t>Father and mother live with their  children.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</TotalTime>
  <Words>52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NUCLEAR FAMILY</vt:lpstr>
      <vt:lpstr>NUCLEAR FAMILY</vt:lpstr>
      <vt:lpstr>Nuclear families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FAMALIES</dc:title>
  <dc:creator>admin</dc:creator>
  <cp:lastModifiedBy>sns</cp:lastModifiedBy>
  <cp:revision>4</cp:revision>
  <dcterms:created xsi:type="dcterms:W3CDTF">2006-08-16T00:00:00Z</dcterms:created>
  <dcterms:modified xsi:type="dcterms:W3CDTF">2019-07-16T22:37:49Z</dcterms:modified>
</cp:coreProperties>
</file>